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9" r:id="rId8"/>
    <p:sldId id="270" r:id="rId9"/>
    <p:sldId id="271" r:id="rId10"/>
    <p:sldId id="272" r:id="rId11"/>
    <p:sldId id="273" r:id="rId12"/>
    <p:sldId id="267" r:id="rId13"/>
    <p:sldId id="268" r:id="rId14"/>
    <p:sldId id="263" r:id="rId15"/>
    <p:sldId id="264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7DBE"/>
    <a:srgbClr val="8DC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68F11-B105-4565-B479-107A482CB065}" type="datetimeFigureOut">
              <a:rPr lang="he-IL" smtClean="0"/>
              <a:pPr/>
              <a:t>ט"ז/סיון/תש"ף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C5C0-AD50-4C2A-BC2B-F6B118BA976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612" y="2782669"/>
            <a:ext cx="69847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Fb Tkuma" panose="02020503050405020304" pitchFamily="18" charset="-79"/>
                <a:cs typeface="Fb Tkuma" panose="02020503050405020304" pitchFamily="18" charset="-79"/>
              </a:rPr>
              <a:t>הדגמה של אפליקציית 'יש לאן'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EC251827-CDC5-4D1F-AD66-93F9D69DDC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E97FEF9-866F-44E5-9244-26B7A5C4566E}"/>
              </a:ext>
            </a:extLst>
          </p:cNvPr>
          <p:cNvSpPr txBox="1"/>
          <p:nvPr/>
        </p:nvSpPr>
        <p:spPr>
          <a:xfrm>
            <a:off x="1403648" y="1848887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חיבור בין זוגות                         שאלת מיון רשימה</a:t>
            </a:r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7" name="תמונה 6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D702035-56E0-4E02-BF85-01DA1DAB0C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92896"/>
            <a:ext cx="1796284" cy="3573016"/>
          </a:xfrm>
          <a:prstGeom prst="rect">
            <a:avLst/>
          </a:prstGeom>
        </p:spPr>
      </p:pic>
      <p:pic>
        <p:nvPicPr>
          <p:cNvPr id="9" name="תמונה 8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466B17D2-A47D-4AE5-BDE2-6DA5808B8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1768700" cy="35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3">
            <a:extLst>
              <a:ext uri="{FF2B5EF4-FFF2-40B4-BE49-F238E27FC236}">
                <a16:creationId xmlns:a16="http://schemas.microsoft.com/office/drawing/2014/main" id="{EC1FE408-3BA6-4D21-9D79-0493479608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590FC630-1B12-4CA4-9257-75E235DA38E0}"/>
              </a:ext>
            </a:extLst>
          </p:cNvPr>
          <p:cNvSpPr txBox="1"/>
          <p:nvPr/>
        </p:nvSpPr>
        <p:spPr>
          <a:xfrm>
            <a:off x="1403648" y="1848887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 משימת צילום                                סיום המשחק</a:t>
            </a:r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6" name="תמונה 5" descr="תמונה שמכילה צילום מסך, מזון&#10;&#10;התיאור נוצר באופן אוטומטי">
            <a:extLst>
              <a:ext uri="{FF2B5EF4-FFF2-40B4-BE49-F238E27FC236}">
                <a16:creationId xmlns:a16="http://schemas.microsoft.com/office/drawing/2014/main" id="{A28AEBAB-70D0-4268-A879-41C188CEE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92896"/>
            <a:ext cx="1881277" cy="3708802"/>
          </a:xfrm>
          <a:prstGeom prst="rect">
            <a:avLst/>
          </a:prstGeom>
        </p:spPr>
      </p:pic>
      <p:pic>
        <p:nvPicPr>
          <p:cNvPr id="8" name="תמונה 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0CF442A-A75C-4E2C-AC58-A31007EA9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012" y="2479323"/>
            <a:ext cx="188287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40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159115" y="3356992"/>
            <a:ext cx="41044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637729" y="958291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סיימתם את המשחק 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1848887"/>
            <a:ext cx="6336704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בהדגמה ראיתם דוגמא בודדת לסוגים שונים של מסכים, המשחק האמיתי מורכב כמובן ממספר רב יותר של נקודות ושאלות בשילוב תוכן מגוון בהתאם לסוג הפעילות</a:t>
            </a:r>
          </a:p>
          <a:p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pPr algn="ctr"/>
            <a:r>
              <a:rPr lang="he-IL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אהבתם?</a:t>
            </a:r>
          </a:p>
          <a:p>
            <a:pPr algn="ctr"/>
            <a:r>
              <a:rPr lang="he-IL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אז למה אתם מחכים? </a:t>
            </a:r>
          </a:p>
          <a:p>
            <a:pPr algn="ctr"/>
            <a:r>
              <a:rPr lang="he-IL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צאו עכשיו לדרך האמיתית...</a:t>
            </a:r>
          </a:p>
        </p:txBody>
      </p:sp>
      <p:pic>
        <p:nvPicPr>
          <p:cNvPr id="5122" name="Picture 2" descr="http://www.nivut.net/A_images/1/finishLine.jpg?u=1Omgf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4829368"/>
            <a:ext cx="2160000" cy="14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02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8159115" y="3356992"/>
            <a:ext cx="41044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</p:txBody>
      </p:sp>
      <p:sp>
        <p:nvSpPr>
          <p:cNvPr id="7" name="כותרת 3"/>
          <p:cNvSpPr txBox="1">
            <a:spLocks/>
          </p:cNvSpPr>
          <p:nvPr/>
        </p:nvSpPr>
        <p:spPr>
          <a:xfrm>
            <a:off x="637729" y="958291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פעילות בלתי נשכחת!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1848886"/>
            <a:ext cx="63367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בסוף הניווט כל צוות יקבל קישור עם התמונות שהם צילמו, מזכרת קטנה מכיף גדול...</a:t>
            </a: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1028" name="Picture 4" descr="https://www.nivut.net/A_usersUploads/2019-12/2019-12-17-nav1723-ques5971-user39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19" y="3645024"/>
            <a:ext cx="143961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nivut.net/A_usersUploads/2019-12/2019-12-16-nav695-ques1337-user39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531" y="3647590"/>
            <a:ext cx="222250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nivut.net/A_usersUploads/2019-12/2019-12-16-nav695-ques1337-user392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13296"/>
            <a:ext cx="14396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nivut.net/A_usersUploads/2019-12/2019-12-16-nav695-ques1347-user39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36" y="3645024"/>
            <a:ext cx="144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nivut.net/A_usersUploads/2019-12/2019-12-14-nav1545-ques11670-user3920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38" y="5013296"/>
            <a:ext cx="228329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37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662663" y="1109752"/>
            <a:ext cx="6696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 dirty="0"/>
              <a:t>סיכום ומעקב</a:t>
            </a:r>
          </a:p>
        </p:txBody>
      </p:sp>
      <p:sp>
        <p:nvSpPr>
          <p:cNvPr id="3" name="מלבן 2"/>
          <p:cNvSpPr/>
          <p:nvPr/>
        </p:nvSpPr>
        <p:spPr>
          <a:xfrm>
            <a:off x="-9275472" y="16858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chemeClr val="accent1"/>
                </a:solidFill>
              </a:rPr>
              <a:t>צוות 'יש לאן' עוקב אחר המשתתפים בפעילות על ידי תוכנת מעקב </a:t>
            </a:r>
            <a:r>
              <a:rPr lang="he-IL" dirty="0" err="1">
                <a:solidFill>
                  <a:schemeClr val="accent1"/>
                </a:solidFill>
              </a:rPr>
              <a:t>שניראת</a:t>
            </a:r>
            <a:r>
              <a:rPr lang="he-IL" dirty="0">
                <a:solidFill>
                  <a:schemeClr val="accent1"/>
                </a:solidFill>
              </a:rPr>
              <a:t> כך: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41568" y="2189872"/>
            <a:ext cx="8462764" cy="2905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מלבן 4"/>
          <p:cNvSpPr/>
          <p:nvPr/>
        </p:nvSpPr>
        <p:spPr>
          <a:xfrm>
            <a:off x="-9126610" y="5358224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u="sng" dirty="0">
                <a:solidFill>
                  <a:schemeClr val="accent1"/>
                </a:solidFill>
              </a:rPr>
              <a:t>בעזרת הטבלה ניתן:</a:t>
            </a:r>
          </a:p>
          <a:p>
            <a:r>
              <a:rPr lang="he-IL" dirty="0">
                <a:solidFill>
                  <a:schemeClr val="accent1"/>
                </a:solidFill>
              </a:rPr>
              <a:t> - לבצע בסוף המשחק סיכום מדויק של התוצאות ולהכריז על המנצחים!</a:t>
            </a:r>
          </a:p>
          <a:p>
            <a:r>
              <a:rPr lang="he-IL" dirty="0">
                <a:solidFill>
                  <a:schemeClr val="accent1"/>
                </a:solidFill>
              </a:rPr>
              <a:t> - לדעת באיזה נקודה היה הצוות שלכם ולאן הוא הולך כעת</a:t>
            </a:r>
          </a:p>
          <a:p>
            <a:r>
              <a:rPr lang="he-IL" dirty="0">
                <a:solidFill>
                  <a:schemeClr val="accent1"/>
                </a:solidFill>
              </a:rPr>
              <a:t> - כמה זמן לקח לכם ובאיזה מקום אתם ביחס לשאר הצוותים</a:t>
            </a:r>
          </a:p>
          <a:p>
            <a:r>
              <a:rPr lang="he-IL" dirty="0">
                <a:solidFill>
                  <a:schemeClr val="accent1"/>
                </a:solidFill>
              </a:rPr>
              <a:t>					ומידע נוסף...</a:t>
            </a:r>
          </a:p>
        </p:txBody>
      </p:sp>
      <p:sp>
        <p:nvSpPr>
          <p:cNvPr id="6" name="כותרת 3"/>
          <p:cNvSpPr txBox="1">
            <a:spLocks/>
          </p:cNvSpPr>
          <p:nvPr/>
        </p:nvSpPr>
        <p:spPr>
          <a:xfrm>
            <a:off x="637729" y="958291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מעקב בזמן אמת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1848887"/>
            <a:ext cx="6336704" cy="21852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במשך כל הפעילות, מתבצע מעקב בזמן אמת אחר הקבוצות. בסוף המשחק ניתן לקבל סיכום מדויק של התוצאות ולהכריז על המנצחים!</a:t>
            </a:r>
          </a:p>
          <a:p>
            <a:endParaRPr lang="he-IL" sz="2400" b="1" dirty="0">
              <a:solidFill>
                <a:srgbClr val="8DC641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r>
              <a:rPr lang="he-IL" sz="2000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כך זה נראה:</a:t>
            </a: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t="19822"/>
          <a:stretch/>
        </p:blipFill>
        <p:spPr>
          <a:xfrm>
            <a:off x="3097212" y="3805338"/>
            <a:ext cx="2949576" cy="25791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612" y="1628800"/>
            <a:ext cx="698477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לכל שאלה או בקשה, צרו איתנו קשר...</a:t>
            </a:r>
          </a:p>
          <a:p>
            <a:pPr algn="ctr"/>
            <a:endParaRPr lang="he-IL" sz="3600" b="1" dirty="0">
              <a:latin typeface="Fb Tkuma" panose="02020503050405020304" pitchFamily="18" charset="-79"/>
              <a:cs typeface="Fb Tkuma" panose="02020503050405020304" pitchFamily="18" charset="-79"/>
            </a:endParaRPr>
          </a:p>
          <a:p>
            <a:pPr algn="ctr"/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להתראות בניווט הבא!!!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518197"/>
            <a:ext cx="820891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400" b="1" dirty="0">
              <a:solidFill>
                <a:srgbClr val="8DC641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חפשו בחנות</a:t>
            </a:r>
            <a:r>
              <a:rPr lang="he-IL" b="1" dirty="0">
                <a:solidFill>
                  <a:srgbClr val="8DC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1" dirty="0">
                <a:solidFill>
                  <a:srgbClr val="8DC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Play</a:t>
            </a:r>
            <a:r>
              <a:rPr lang="he-IL" b="1" dirty="0">
                <a:solidFill>
                  <a:srgbClr val="8DC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או ב </a:t>
            </a:r>
            <a:r>
              <a:rPr lang="en-US" b="1" dirty="0">
                <a:solidFill>
                  <a:srgbClr val="8DC6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 Store</a:t>
            </a:r>
          </a:p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את אפליקציית יש לאן (הורדה בחינם)</a:t>
            </a:r>
            <a:endParaRPr lang="en-US" sz="2400" b="1" dirty="0">
              <a:solidFill>
                <a:srgbClr val="8DC641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pPr algn="ctr"/>
            <a:endParaRPr lang="he-IL" sz="2400" b="1" dirty="0">
              <a:solidFill>
                <a:srgbClr val="8DC641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612" y="1268760"/>
            <a:ext cx="69847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3600" b="1" dirty="0">
              <a:latin typeface="Fb Tkuma" panose="02020503050405020304" pitchFamily="18" charset="-79"/>
              <a:cs typeface="Fb Tkuma" panose="02020503050405020304" pitchFamily="18" charset="-79"/>
            </a:endParaRPr>
          </a:p>
        </p:txBody>
      </p:sp>
      <p:sp>
        <p:nvSpPr>
          <p:cNvPr id="12" name="כותרת 3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/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על מנת להתחיל בהדגמה הורידו את אפליקציית יש לאן </a:t>
            </a:r>
          </a:p>
        </p:txBody>
      </p:sp>
      <p:pic>
        <p:nvPicPr>
          <p:cNvPr id="1026" name="Picture 2" descr="תוצאת תמונה עבור ‪google play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33" y="4313150"/>
            <a:ext cx="1594495" cy="4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תוצאת תמונה עבור ‪app store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93096"/>
            <a:ext cx="1442343" cy="49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685800" y="1052737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מתניעים...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2228671"/>
            <a:ext cx="47525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פתחו את אפליקציית יש לאן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לחצו על </a:t>
            </a:r>
            <a:r>
              <a:rPr lang="he-IL" sz="24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סריקת ברקוד התחלה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וסרקו את הברקוד כאן בתחתית המסך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3BAF463-CD96-4600-A9BE-873A5BA0F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3645024"/>
            <a:ext cx="1990725" cy="2009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685800" y="1052737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הרשמה קצרה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2228671"/>
            <a:ext cx="4752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רשמו את פרטיכם המלאים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ולחצו </a:t>
            </a:r>
            <a:r>
              <a:rPr lang="he-IL" sz="24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התחל ניווט...</a:t>
            </a:r>
          </a:p>
        </p:txBody>
      </p:sp>
      <p:pic>
        <p:nvPicPr>
          <p:cNvPr id="2052" name="Picture 4" descr="Running, Sprint, Cinder-Tr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00" y="4077072"/>
            <a:ext cx="2160000" cy="144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9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3"/>
          <p:cNvSpPr txBox="1">
            <a:spLocks/>
          </p:cNvSpPr>
          <p:nvPr/>
        </p:nvSpPr>
        <p:spPr>
          <a:xfrm>
            <a:off x="637729" y="958291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יצאנו לדרך!!!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2228671"/>
            <a:ext cx="475252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התחלתם את הפעילות, </a:t>
            </a:r>
            <a:br>
              <a:rPr lang="en-US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בשלב זה אתם יוצאים לדרך...</a:t>
            </a:r>
          </a:p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כעת יוצגו לפניכם דוגמאות של חידות שונות על מנת להמחיש את המגוון שהמערכת שלנו מציעה</a:t>
            </a:r>
          </a:p>
          <a:p>
            <a:pPr algn="ctr"/>
            <a:r>
              <a:rPr lang="he-IL" sz="2400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שימו לב, התוכן הוא דינמי ומה שאתם רואים זוהי הדגמה חלקית בלבד!!</a:t>
            </a:r>
          </a:p>
          <a:p>
            <a:pPr algn="ctr"/>
            <a:endParaRPr lang="he-IL" sz="2400" b="1" dirty="0">
              <a:solidFill>
                <a:srgbClr val="8DC641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בהצלחה!! </a:t>
            </a:r>
          </a:p>
        </p:txBody>
      </p:sp>
    </p:spTree>
    <p:extLst>
      <p:ext uri="{BB962C8B-B14F-4D97-AF65-F5344CB8AC3E}">
        <p14:creationId xmlns:p14="http://schemas.microsoft.com/office/powerpoint/2010/main" val="92574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91112" y="692696"/>
            <a:ext cx="66967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u="sng" dirty="0"/>
              <a:t>ההדגמה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087107" y="1052736"/>
            <a:ext cx="820891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accent1"/>
                </a:solidFill>
              </a:rPr>
              <a:t>(אתם כעת דוגמא לצוות שיצא למשחק הניווט)</a:t>
            </a: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r>
              <a:rPr lang="he-IL" sz="2000" dirty="0">
                <a:solidFill>
                  <a:schemeClr val="accent1"/>
                </a:solidFill>
              </a:rPr>
              <a:t>התחלתם את המשחק.</a:t>
            </a:r>
          </a:p>
          <a:p>
            <a:pPr algn="ctr"/>
            <a:r>
              <a:rPr lang="he-IL" sz="2000" dirty="0">
                <a:solidFill>
                  <a:schemeClr val="accent1"/>
                </a:solidFill>
              </a:rPr>
              <a:t>קבלתם הוראה לאן ללכת... – אם הגעתם תגלו שהמילה המוסתרת היא:</a:t>
            </a: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r>
              <a:rPr lang="he-IL" sz="3200" dirty="0">
                <a:solidFill>
                  <a:schemeClr val="accent1"/>
                </a:solidFill>
              </a:rPr>
              <a:t>"למבוגרים"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8159115" y="3356992"/>
            <a:ext cx="410445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  <a:p>
            <a:pPr algn="ctr"/>
            <a:endParaRPr lang="he-IL" sz="2000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Google Drive\יש לאן\תמונות\ניווט נחלאות ירושלים\צילומים של רודמן 6.2012 ממוספר\41 אוניברסיטה עממית.JPG"/>
          <p:cNvPicPr>
            <a:picLocks noChangeAspect="1" noChangeArrowheads="1"/>
          </p:cNvPicPr>
          <p:nvPr/>
        </p:nvPicPr>
        <p:blipFill>
          <a:blip r:embed="rId2" cstate="print"/>
          <a:srcRect t="12915" b="33843"/>
          <a:stretch>
            <a:fillRect/>
          </a:stretch>
        </p:blipFill>
        <p:spPr bwMode="auto">
          <a:xfrm>
            <a:off x="-5005064" y="3573016"/>
            <a:ext cx="2332857" cy="1656184"/>
          </a:xfrm>
          <a:prstGeom prst="rect">
            <a:avLst/>
          </a:prstGeom>
          <a:noFill/>
        </p:spPr>
      </p:pic>
      <p:sp>
        <p:nvSpPr>
          <p:cNvPr id="7" name="כותרת 3"/>
          <p:cNvSpPr txBox="1">
            <a:spLocks/>
          </p:cNvSpPr>
          <p:nvPr/>
        </p:nvSpPr>
        <p:spPr>
          <a:xfrm>
            <a:off x="637729" y="958291"/>
            <a:ext cx="7772400" cy="64807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3648" y="1848887"/>
            <a:ext cx="633670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   מסך פתיחה                          שאלה אמריקאית</a:t>
            </a:r>
          </a:p>
          <a:p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3" name="תמונה 2" descr="תמונה שמכילה שלט, עץ&#10;&#10;התיאור נוצר באופן אוטומטי">
            <a:extLst>
              <a:ext uri="{FF2B5EF4-FFF2-40B4-BE49-F238E27FC236}">
                <a16:creationId xmlns:a16="http://schemas.microsoft.com/office/drawing/2014/main" id="{37FC4189-00B9-4B8C-AA23-597C733B5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05564"/>
            <a:ext cx="1872208" cy="3721522"/>
          </a:xfrm>
          <a:prstGeom prst="rect">
            <a:avLst/>
          </a:prstGeom>
        </p:spPr>
      </p:pic>
      <p:pic>
        <p:nvPicPr>
          <p:cNvPr id="11" name="תמונה 10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3FACEC4-BF16-4429-846A-D6AF490C11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24" y="2405881"/>
            <a:ext cx="1872208" cy="37212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>
            <a:extLst>
              <a:ext uri="{FF2B5EF4-FFF2-40B4-BE49-F238E27FC236}">
                <a16:creationId xmlns:a16="http://schemas.microsoft.com/office/drawing/2014/main" id="{95453518-34C7-4016-868E-991708C2F9DD}"/>
              </a:ext>
            </a:extLst>
          </p:cNvPr>
          <p:cNvSpPr txBox="1"/>
          <p:nvPr/>
        </p:nvSpPr>
        <p:spPr>
          <a:xfrm>
            <a:off x="1403648" y="1848887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שאלה פתוחה                       שאלת משימה </a:t>
            </a:r>
            <a:r>
              <a:rPr lang="he-IL" sz="16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(תשובה 60)</a:t>
            </a:r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562B56C9-3989-48DA-AA19-D89AE23534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  <p:pic>
        <p:nvPicPr>
          <p:cNvPr id="6" name="תמונה 5" descr="תמונה שמכילה צילום מסך, מחשב&#10;&#10;התיאור נוצר באופן אוטומטי">
            <a:extLst>
              <a:ext uri="{FF2B5EF4-FFF2-40B4-BE49-F238E27FC236}">
                <a16:creationId xmlns:a16="http://schemas.microsoft.com/office/drawing/2014/main" id="{FE635789-0F16-4335-82B3-F6B74CBF9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1932385" cy="3798864"/>
          </a:xfrm>
          <a:prstGeom prst="rect">
            <a:avLst/>
          </a:prstGeom>
        </p:spPr>
      </p:pic>
      <p:pic>
        <p:nvPicPr>
          <p:cNvPr id="8" name="תמונה 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34569F01-D222-4D44-A9BF-F0FE9AB0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70" y="2420888"/>
            <a:ext cx="1944530" cy="37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0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DF6EC3D7-3A4B-4358-987A-1FF80A50BB6C}"/>
              </a:ext>
            </a:extLst>
          </p:cNvPr>
          <p:cNvSpPr txBox="1"/>
          <p:nvPr/>
        </p:nvSpPr>
        <p:spPr>
          <a:xfrm>
            <a:off x="4644008" y="1916832"/>
            <a:ext cx="309634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   שאלה אמריקאית</a:t>
            </a:r>
          </a:p>
          <a:p>
            <a:pPr algn="ctr"/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עם סרטון מצורף</a:t>
            </a:r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6" name="תמונה 5" descr="תמונה שמכילה צילום מסך, מחשב&#10;&#10;התיאור נוצר באופן אוטומטי">
            <a:extLst>
              <a:ext uri="{FF2B5EF4-FFF2-40B4-BE49-F238E27FC236}">
                <a16:creationId xmlns:a16="http://schemas.microsoft.com/office/drawing/2014/main" id="{241827DA-3BE4-41B9-B02F-7251A02915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89" y="2011188"/>
            <a:ext cx="1373275" cy="2377835"/>
          </a:xfrm>
          <a:prstGeom prst="rect">
            <a:avLst/>
          </a:prstGeom>
        </p:spPr>
      </p:pic>
      <p:pic>
        <p:nvPicPr>
          <p:cNvPr id="8" name="תמונה 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0C1CDD4-0746-4713-979F-19E9150B8B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365104"/>
            <a:ext cx="1222822" cy="1644889"/>
          </a:xfrm>
          <a:prstGeom prst="rect">
            <a:avLst/>
          </a:prstGeom>
        </p:spPr>
      </p:pic>
      <p:sp>
        <p:nvSpPr>
          <p:cNvPr id="9" name="כותרת 3">
            <a:extLst>
              <a:ext uri="{FF2B5EF4-FFF2-40B4-BE49-F238E27FC236}">
                <a16:creationId xmlns:a16="http://schemas.microsoft.com/office/drawing/2014/main" id="{3B64CC68-1FF2-4B14-BB98-89FF626C3E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</p:spTree>
    <p:extLst>
      <p:ext uri="{BB962C8B-B14F-4D97-AF65-F5344CB8AC3E}">
        <p14:creationId xmlns:p14="http://schemas.microsoft.com/office/powerpoint/2010/main" val="51952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3">
            <a:extLst>
              <a:ext uri="{FF2B5EF4-FFF2-40B4-BE49-F238E27FC236}">
                <a16:creationId xmlns:a16="http://schemas.microsoft.com/office/drawing/2014/main" id="{08DC52E9-02D3-45C0-90B2-D9C8DF204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>
                <a:latin typeface="Fb Tkuma" panose="02020503050405020304" pitchFamily="18" charset="-79"/>
                <a:cs typeface="Fb Tkuma" panose="02020503050405020304" pitchFamily="18" charset="-79"/>
              </a:rPr>
              <a:t>החידות...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D9F32DC3-D5AD-4E36-867C-38153A44E902}"/>
              </a:ext>
            </a:extLst>
          </p:cNvPr>
          <p:cNvSpPr txBox="1"/>
          <p:nvPr/>
        </p:nvSpPr>
        <p:spPr>
          <a:xfrm>
            <a:off x="1403648" y="1848887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8DC641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  <a:t>          הקדמה                                שאלות על זמן</a:t>
            </a:r>
            <a:br>
              <a:rPr lang="en-US" sz="2000" b="1" dirty="0">
                <a:solidFill>
                  <a:srgbClr val="1A7DBE"/>
                </a:solidFill>
                <a:latin typeface="Fb Albatros" panose="02020503050405020304" pitchFamily="18" charset="-79"/>
                <a:cs typeface="Fb Albatros" panose="02020503050405020304" pitchFamily="18" charset="-79"/>
              </a:rPr>
            </a:br>
            <a:endParaRPr lang="he-IL" sz="2000" b="1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  <a:p>
            <a:endParaRPr lang="he-IL" sz="1600" dirty="0">
              <a:solidFill>
                <a:srgbClr val="1A7DBE"/>
              </a:solidFill>
              <a:latin typeface="Fb Albatros" panose="02020503050405020304" pitchFamily="18" charset="-79"/>
              <a:cs typeface="Fb Albatros" panose="02020503050405020304" pitchFamily="18" charset="-79"/>
            </a:endParaRPr>
          </a:p>
        </p:txBody>
      </p:sp>
      <p:pic>
        <p:nvPicPr>
          <p:cNvPr id="6" name="תמונה 5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09886E5-2336-4425-89BE-72F02178D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420888"/>
            <a:ext cx="1726810" cy="2872482"/>
          </a:xfrm>
          <a:prstGeom prst="rect">
            <a:avLst/>
          </a:prstGeom>
        </p:spPr>
      </p:pic>
      <p:pic>
        <p:nvPicPr>
          <p:cNvPr id="8" name="תמונה 7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4708C22-98D2-4EA1-9133-729543F0B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0888"/>
            <a:ext cx="164258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8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359</Words>
  <Application>Microsoft Office PowerPoint</Application>
  <PresentationFormat>‫הצגה על המסך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20" baseType="lpstr">
      <vt:lpstr>Arial</vt:lpstr>
      <vt:lpstr>Calibri</vt:lpstr>
      <vt:lpstr>Fb Albatros</vt:lpstr>
      <vt:lpstr>Fb Tkuma</vt:lpstr>
      <vt:lpstr>ערכת נושא Office</vt:lpstr>
      <vt:lpstr>מצגת של PowerPoint‏</vt:lpstr>
      <vt:lpstr>על מנת להתחיל בהדגמה הורידו את אפליקציית יש לאן </vt:lpstr>
      <vt:lpstr>מצגת של PowerPoint‏</vt:lpstr>
      <vt:lpstr>מצגת של PowerPoint‏</vt:lpstr>
      <vt:lpstr>מצגת של PowerPoint‏</vt:lpstr>
      <vt:lpstr>מצגת של PowerPoint‏</vt:lpstr>
      <vt:lpstr>החידות...</vt:lpstr>
      <vt:lpstr>החידות...</vt:lpstr>
      <vt:lpstr>החידות...</vt:lpstr>
      <vt:lpstr>החידות...</vt:lpstr>
      <vt:lpstr>החידות...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משפחת פניני</dc:creator>
  <cp:lastModifiedBy>אבנר פניני</cp:lastModifiedBy>
  <cp:revision>19</cp:revision>
  <dcterms:created xsi:type="dcterms:W3CDTF">2014-03-30T12:48:47Z</dcterms:created>
  <dcterms:modified xsi:type="dcterms:W3CDTF">2020-06-08T08:30:52Z</dcterms:modified>
</cp:coreProperties>
</file>